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theme/theme2.xml" ContentType="application/vnd.openxmlformats-officedocument.theme+xml"/>
  <Override PartName="/ppt/media/image21.jpg" ContentType="image/jpeg"/>
  <Override PartName="/ppt/media/image22.jpg" ContentType="image/jpeg"/>
  <Override PartName="/ppt/media/image34.jpg" ContentType="image/jpeg"/>
  <Override PartName="/ppt/media/image35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0" r:id="rId9"/>
    <p:sldId id="263" r:id="rId10"/>
    <p:sldId id="265" r:id="rId11"/>
    <p:sldId id="266" r:id="rId12"/>
    <p:sldId id="295" r:id="rId13"/>
    <p:sldId id="274" r:id="rId14"/>
    <p:sldId id="275" r:id="rId15"/>
    <p:sldId id="276" r:id="rId16"/>
    <p:sldId id="293" r:id="rId17"/>
    <p:sldId id="294" r:id="rId18"/>
    <p:sldId id="267" r:id="rId19"/>
    <p:sldId id="268" r:id="rId20"/>
    <p:sldId id="269" r:id="rId21"/>
    <p:sldId id="285" r:id="rId22"/>
    <p:sldId id="287" r:id="rId23"/>
    <p:sldId id="286" r:id="rId24"/>
    <p:sldId id="288" r:id="rId25"/>
    <p:sldId id="289" r:id="rId26"/>
    <p:sldId id="282" r:id="rId27"/>
    <p:sldId id="290" r:id="rId28"/>
    <p:sldId id="292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4D4D4D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3324" autoAdjust="0"/>
  </p:normalViewPr>
  <p:slideViewPr>
    <p:cSldViewPr>
      <p:cViewPr varScale="1">
        <p:scale>
          <a:sx n="107" d="100"/>
          <a:sy n="107" d="100"/>
        </p:scale>
        <p:origin x="16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F0860-472A-44D1-946E-4B25A99BF5D9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F2E68-5F59-44D2-A149-9D7536F665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5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F2E68-5F59-44D2-A149-9D7536F6650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1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1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0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8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1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2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5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FAD5A-B879-4F98-84CD-B999F8FA528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61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ma 16"/>
          <p:cNvSpPr/>
          <p:nvPr/>
        </p:nvSpPr>
        <p:spPr>
          <a:xfrm>
            <a:off x="6504234" y="1556792"/>
            <a:ext cx="2460254" cy="1050636"/>
          </a:xfrm>
          <a:prstGeom prst="parallelogram">
            <a:avLst>
              <a:gd name="adj" fmla="val 2301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046" y1="81982" x2="96445" y2="81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3808" y="5800725"/>
            <a:ext cx="61626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944216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Quality and Innovation S</a:t>
            </a:r>
            <a:r>
              <a:rPr lang="it-IT" noProof="1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ince</a:t>
            </a:r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 1960</a:t>
            </a:r>
            <a: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/>
            </a:r>
            <a:b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</a:br>
            <a:endParaRPr lang="it-IT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084168" y="164157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OUR:</a:t>
            </a:r>
            <a:r>
              <a:rPr lang="it-IT" sz="14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it-IT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KNOW </a:t>
            </a:r>
          </a:p>
          <a:p>
            <a:pPr algn="ctr"/>
            <a:r>
              <a:rPr lang="it-IT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HOW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157797" y="1641574"/>
            <a:ext cx="2090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i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IS:</a:t>
            </a:r>
          </a:p>
          <a:p>
            <a:pPr algn="ctr"/>
            <a:r>
              <a:rPr lang="it-IT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YOUR </a:t>
            </a:r>
          </a:p>
          <a:p>
            <a:pPr algn="ctr"/>
            <a:r>
              <a:rPr lang="it-IT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rPr>
              <a:t>SAFETY</a:t>
            </a:r>
            <a:endParaRPr lang="it-IT" sz="20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252536" y="764704"/>
            <a:ext cx="4572000" cy="8215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«MADE IN ITALY»</a:t>
            </a:r>
            <a:endParaRPr lang="it-IT" sz="3600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187624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SOMMA LOMBARDO, DECEMBER 9, 2019</a:t>
            </a:r>
            <a:endParaRPr lang="it-IT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09" y="0"/>
            <a:ext cx="4473791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476672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FIGURES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980728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7504" y="908720"/>
            <a:ext cx="9036496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Turnover 2019 € 5.020.000 ( +7,5% vs 2018)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Turnover 2018 € 4.670.000 (+15% vs 2017)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Employee: 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2019: new facilities (3000m² in addition to actual plant), Total 4500m²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Turning machines, 5 Bending machines, 6 crimping machines, 1 furnace for brazing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b="11229"/>
          <a:stretch/>
        </p:blipFill>
        <p:spPr bwMode="auto">
          <a:xfrm>
            <a:off x="5750371" y="3356992"/>
            <a:ext cx="3070101" cy="1748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3387190" cy="957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MACHINERY PARK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9512" y="764704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automatic mono-spindle lathes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CNC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multi-spindle lathes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crimping machines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bending machines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CNC bending machines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83968" y="2708920"/>
            <a:ext cx="4788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furnace for brazing and annealing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walterscheid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end forming machine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CNC B56 2SM bars 70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sliding headstock lathe Hanwha STL 38H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sliding headstock lathe Hanwha XD26H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1"/>
          <a:stretch/>
        </p:blipFill>
        <p:spPr bwMode="auto">
          <a:xfrm>
            <a:off x="7462" y="260648"/>
            <a:ext cx="9136538" cy="535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 b="10669"/>
          <a:stretch/>
        </p:blipFill>
        <p:spPr bwMode="auto">
          <a:xfrm>
            <a:off x="-879" y="476672"/>
            <a:ext cx="9126724" cy="50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957" b="2096"/>
          <a:stretch/>
        </p:blipFill>
        <p:spPr bwMode="auto">
          <a:xfrm>
            <a:off x="0" y="-14494"/>
            <a:ext cx="9144000" cy="555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" y="1196752"/>
            <a:ext cx="9128581" cy="35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4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11850" r="219" b="23821"/>
          <a:stretch/>
        </p:blipFill>
        <p:spPr>
          <a:xfrm>
            <a:off x="2393098" y="14899"/>
            <a:ext cx="6750902" cy="57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2018-2019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9512" y="908720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new facility Total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spindle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CNC (6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CNC vertical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Lathe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diameters fittings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 and autonomy in machining operations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2892609" cy="1850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890603" cy="1983958"/>
          </a:xfrm>
          <a:prstGeom prst="round2DiagRect">
            <a:avLst>
              <a:gd name="adj1" fmla="val 0"/>
              <a:gd name="adj2" fmla="val 1962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HOSE FITTINGS - ADAPTORS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275856" y="4145012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stock,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fittings and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adaptors with thread: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JIC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BSP 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in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steel and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stainless steel,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standard and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customized. 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“One-Piece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’’ series on order.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1357"/>
          <a:stretch/>
        </p:blipFill>
        <p:spPr bwMode="auto">
          <a:xfrm>
            <a:off x="0" y="1772816"/>
            <a:ext cx="9144000" cy="195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3431"/>
          <a:stretch/>
        </p:blipFill>
        <p:spPr bwMode="auto">
          <a:xfrm>
            <a:off x="-19533" y="1637599"/>
            <a:ext cx="3631092" cy="235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r="1827" b="7619"/>
          <a:stretch/>
        </p:blipFill>
        <p:spPr bwMode="auto">
          <a:xfrm>
            <a:off x="5200539" y="1628800"/>
            <a:ext cx="3943461" cy="235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12606"/>
          <a:stretch/>
        </p:blipFill>
        <p:spPr bwMode="auto">
          <a:xfrm>
            <a:off x="3578875" y="1628800"/>
            <a:ext cx="1636394" cy="235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5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F.lli Barzon srl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 manufacturing company established in 1960, is today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pacesetter in manufacturing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quality and reliable precision turned parts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mission is to Innovate and develop new and challenging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applications, increasing customers target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improving company core competency in top related field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competence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509120"/>
            <a:ext cx="2569450" cy="1860798"/>
          </a:xfrm>
          <a:prstGeom prst="snip2DiagRect">
            <a:avLst>
              <a:gd name="adj1" fmla="val 0"/>
              <a:gd name="adj2" fmla="val 2499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0859"/>
            <a:ext cx="2521793" cy="1880229"/>
          </a:xfrm>
          <a:prstGeom prst="snip2DiagRect">
            <a:avLst>
              <a:gd name="adj1" fmla="val 2178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SHAPING PIPE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7504" y="764704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Pipes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low,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medium and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pressures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fitted with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kind of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fittings: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JIC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1784" b="2122"/>
          <a:stretch/>
        </p:blipFill>
        <p:spPr bwMode="auto">
          <a:xfrm>
            <a:off x="-36512" y="2275228"/>
            <a:ext cx="2751525" cy="180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14" y="2275226"/>
            <a:ext cx="6493934" cy="180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63888" y="4242574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Manufacturing of pipes both by welding or pipe deformation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/>
          <a:stretch/>
        </p:blipFill>
        <p:spPr bwMode="auto">
          <a:xfrm>
            <a:off x="0" y="1421353"/>
            <a:ext cx="4736371" cy="330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"/>
          <a:stretch/>
        </p:blipFill>
        <p:spPr bwMode="auto">
          <a:xfrm>
            <a:off x="4736371" y="1431921"/>
            <a:ext cx="4407630" cy="331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092280" y="4797152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SHAPING PIPES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963"/>
            <a:ext cx="9144000" cy="26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092280" y="4797152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SHAPING PIPES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" y="1329271"/>
            <a:ext cx="4561339" cy="33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r="2246"/>
          <a:stretch/>
        </p:blipFill>
        <p:spPr bwMode="auto">
          <a:xfrm>
            <a:off x="4572000" y="1329271"/>
            <a:ext cx="4571999" cy="33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660415" y="4797152"/>
            <a:ext cx="29521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FINISHING</a:t>
            </a:r>
          </a:p>
          <a:p>
            <a:endParaRPr lang="it-I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" y="44624"/>
            <a:ext cx="9067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9"/>
          <a:stretch/>
        </p:blipFill>
        <p:spPr bwMode="auto">
          <a:xfrm>
            <a:off x="5580112" y="2420888"/>
            <a:ext cx="3528392" cy="43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" y="2434871"/>
            <a:ext cx="5452522" cy="29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63579" y="543912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FINISHING</a:t>
            </a:r>
          </a:p>
        </p:txBody>
      </p:sp>
    </p:spTree>
    <p:extLst>
      <p:ext uri="{BB962C8B-B14F-4D97-AF65-F5344CB8AC3E}">
        <p14:creationId xmlns:p14="http://schemas.microsoft.com/office/powerpoint/2010/main" val="15758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84614" y="4581128"/>
            <a:ext cx="320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HYDROSTATIC TRASMISSION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596068" cy="34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8" y="1021394"/>
            <a:ext cx="4656452" cy="343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5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WELDING - BENCH TEST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464496" y="4122946"/>
            <a:ext cx="4644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welding of carbon and stainless steel is carried out by Strong brazing with filler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material, Brazing in controlled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atmosphere, MIG/TIG electrical welding granting to have complete flow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manufacturing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up to final bench test.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"/>
          <a:stretch/>
        </p:blipFill>
        <p:spPr bwMode="auto">
          <a:xfrm>
            <a:off x="-36512" y="1844824"/>
            <a:ext cx="2739206" cy="20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94" y="1844822"/>
            <a:ext cx="6552729" cy="20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INTERLOCK FITTINGS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" y="1628799"/>
            <a:ext cx="5268098" cy="25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/>
          <a:stretch/>
        </p:blipFill>
        <p:spPr bwMode="auto">
          <a:xfrm>
            <a:off x="5292080" y="1628799"/>
            <a:ext cx="3822596" cy="25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0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046" y1="81982" x2="96445" y2="81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3808" y="5800725"/>
            <a:ext cx="61626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808312" y="61653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Quality and Innovation S</a:t>
            </a:r>
            <a:r>
              <a:rPr lang="it-IT" noProof="1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ince</a:t>
            </a:r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 1960</a:t>
            </a:r>
            <a: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/>
            </a:r>
            <a:b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</a:br>
            <a:endParaRPr lang="it-IT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83568" y="20608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THANK YOU FOR YOUR ATTENTION</a:t>
            </a:r>
            <a:endParaRPr lang="it-IT" sz="3600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09" y="0"/>
            <a:ext cx="4473791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01452" y="2939772"/>
            <a:ext cx="6720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“A satisfied customer is the best business strategy ~ Michael </a:t>
            </a:r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LeBoeuf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HYDRAULICS DEPARMENTS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6674" y="8599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TURNING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30474" y="2732380"/>
            <a:ext cx="190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HOSE ASSEMBLY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312" y="1324471"/>
            <a:ext cx="3897338" cy="2600627"/>
          </a:xfrm>
          <a:prstGeom prst="snip2DiagRect">
            <a:avLst>
              <a:gd name="adj1" fmla="val 293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74" y="3308444"/>
            <a:ext cx="3837758" cy="2560870"/>
          </a:xfrm>
          <a:prstGeom prst="snip2DiagRect">
            <a:avLst>
              <a:gd name="adj1" fmla="val 3059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48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DEPARMENTS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32248" y="908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 BENDING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84168" y="264620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SOLDERING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pe bend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08873"/>
            <a:ext cx="4399397" cy="2474661"/>
          </a:xfrm>
          <a:prstGeom prst="snip2DiagRect">
            <a:avLst>
              <a:gd name="adj1" fmla="val 30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94276"/>
            <a:ext cx="4208578" cy="2808312"/>
          </a:xfrm>
          <a:prstGeom prst="snip2DiagRect">
            <a:avLst>
              <a:gd name="adj1" fmla="val 2773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9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application areas of Fratelli Barzon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products are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Original Equipment 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anufacturer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Spare parts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Earthmoving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lifting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machinery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Steelworks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Quarrying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Agriculture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Forestry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Energy Sector, Oil and Gas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00" y="3556992"/>
            <a:ext cx="2736304" cy="1456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80" y="4895907"/>
            <a:ext cx="1224136" cy="1341405"/>
          </a:xfrm>
          <a:prstGeom prst="snip2DiagRect">
            <a:avLst>
              <a:gd name="adj1" fmla="val 0"/>
              <a:gd name="adj2" fmla="val 1748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52" y="1904476"/>
            <a:ext cx="2791899" cy="1524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5"/>
          <a:stretch/>
        </p:blipFill>
        <p:spPr bwMode="auto">
          <a:xfrm>
            <a:off x="6242932" y="5157192"/>
            <a:ext cx="2721556" cy="1309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40" y="3256588"/>
            <a:ext cx="1296144" cy="1506483"/>
          </a:xfrm>
          <a:prstGeom prst="snip2DiagRect">
            <a:avLst>
              <a:gd name="adj1" fmla="val 0"/>
              <a:gd name="adj2" fmla="val 2298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8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</a:t>
            </a:r>
          </a:p>
          <a:p>
            <a:endParaRPr lang="it-IT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 areas of Fratelli Barzon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are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Suction, compressed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Welding hoses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Anti-fire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Aircraft Fuel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 Hose, Steel Mills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handling (anti-abrasive tubes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Hoses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Petroleum Dispensing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Mineral Oils, Fuels, Gas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Marine Hoses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Steam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OffShore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Mud, Bulk materials , oil.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8047"/>
          <a:stretch/>
        </p:blipFill>
        <p:spPr bwMode="auto">
          <a:xfrm>
            <a:off x="5508104" y="4221088"/>
            <a:ext cx="3329947" cy="2130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332470" cy="2096041"/>
          </a:xfrm>
          <a:prstGeom prst="snip2DiagRect">
            <a:avLst>
              <a:gd name="adj1" fmla="val 1869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43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9512" y="908720"/>
            <a:ext cx="56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.lli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Barzon improve a strict quality inspection system all over production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by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advanced measurement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technology: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CMM machine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 bench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Hardness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machine.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object 7"/>
          <p:cNvGrpSpPr/>
          <p:nvPr/>
        </p:nvGrpSpPr>
        <p:grpSpPr>
          <a:xfrm>
            <a:off x="6005211" y="5590081"/>
            <a:ext cx="2680711" cy="832103"/>
            <a:chOff x="-135632" y="5535167"/>
            <a:chExt cx="2680711" cy="832103"/>
          </a:xfrm>
        </p:grpSpPr>
        <p:sp>
          <p:nvSpPr>
            <p:cNvPr id="13" name="object 8"/>
            <p:cNvSpPr/>
            <p:nvPr/>
          </p:nvSpPr>
          <p:spPr>
            <a:xfrm>
              <a:off x="1427988" y="5689091"/>
              <a:ext cx="1117091" cy="5242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-135632" y="5535167"/>
              <a:ext cx="1362456" cy="8321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04" y="3355487"/>
            <a:ext cx="2903684" cy="2072387"/>
          </a:xfrm>
          <a:prstGeom prst="snip2DiagRect">
            <a:avLst>
              <a:gd name="adj1" fmla="val 2265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3079130" cy="1961704"/>
          </a:xfrm>
          <a:prstGeom prst="snip2DiagRect">
            <a:avLst>
              <a:gd name="adj1" fmla="val 2365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870310"/>
            <a:ext cx="2592288" cy="1566826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82" y="1700809"/>
            <a:ext cx="4644009" cy="3473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73" y="1700808"/>
            <a:ext cx="4644008" cy="34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0081120" cy="440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23928" y="4228790"/>
            <a:ext cx="38651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55000" sy="155000" algn="t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WE ARE PROUD TO CARE</a:t>
            </a:r>
            <a:endParaRPr lang="it-IT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sx="155000" sy="155000" algn="t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92080" y="6170968"/>
            <a:ext cx="3557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Quality work is never an accident...</a:t>
            </a:r>
            <a:endParaRPr lang="it-IT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1116</TotalTime>
  <Words>527</Words>
  <Application>Microsoft Office PowerPoint</Application>
  <PresentationFormat>Presentazione su schermo (4:3)</PresentationFormat>
  <Paragraphs>113</Paragraphs>
  <Slides>28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2" baseType="lpstr">
      <vt:lpstr>Arial</vt:lpstr>
      <vt:lpstr>Bahnschrift Light Condensed</vt:lpstr>
      <vt:lpstr>Britannic Bold</vt:lpstr>
      <vt:lpstr>Calibri</vt:lpstr>
      <vt:lpstr>Century Schoolbook</vt:lpstr>
      <vt:lpstr>Courier New</vt:lpstr>
      <vt:lpstr>Gill Sans MT</vt:lpstr>
      <vt:lpstr>Goudy Old Style</vt:lpstr>
      <vt:lpstr>Segoe UI Black</vt:lpstr>
      <vt:lpstr>Segoe UI Semibold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Julio Gonzalez, Resp. Qualita</cp:lastModifiedBy>
  <cp:revision>54</cp:revision>
  <dcterms:created xsi:type="dcterms:W3CDTF">2019-12-09T10:59:14Z</dcterms:created>
  <dcterms:modified xsi:type="dcterms:W3CDTF">2020-05-19T12:04:31Z</dcterms:modified>
</cp:coreProperties>
</file>